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6" autoAdjust="0"/>
    <p:restoredTop sz="94660"/>
  </p:normalViewPr>
  <p:slideViewPr>
    <p:cSldViewPr>
      <p:cViewPr varScale="1">
        <p:scale>
          <a:sx n="69" d="100"/>
          <a:sy n="69" d="100"/>
        </p:scale>
        <p:origin x="-139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517F6-5A7B-487B-9FC7-5A150FF7E030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443B8EC-8E56-4548-BBF0-0ACFF1477CF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517F6-5A7B-487B-9FC7-5A150FF7E030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3B8EC-8E56-4548-BBF0-0ACFF1477CF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443B8EC-8E56-4548-BBF0-0ACFF1477CF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517F6-5A7B-487B-9FC7-5A150FF7E030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517F6-5A7B-487B-9FC7-5A150FF7E030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443B8EC-8E56-4548-BBF0-0ACFF1477CF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517F6-5A7B-487B-9FC7-5A150FF7E030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443B8EC-8E56-4548-BBF0-0ACFF1477CF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16517F6-5A7B-487B-9FC7-5A150FF7E030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3B8EC-8E56-4548-BBF0-0ACFF1477CF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517F6-5A7B-487B-9FC7-5A150FF7E030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2443B8EC-8E56-4548-BBF0-0ACFF1477CF9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517F6-5A7B-487B-9FC7-5A150FF7E030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443B8EC-8E56-4548-BBF0-0ACFF1477C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517F6-5A7B-487B-9FC7-5A150FF7E030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443B8EC-8E56-4548-BBF0-0ACFF1477C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443B8EC-8E56-4548-BBF0-0ACFF1477CF9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517F6-5A7B-487B-9FC7-5A150FF7E030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443B8EC-8E56-4548-BBF0-0ACFF1477CF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16517F6-5A7B-487B-9FC7-5A150FF7E030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16517F6-5A7B-487B-9FC7-5A150FF7E030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443B8EC-8E56-4548-BBF0-0ACFF1477CF9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Natalie Kaufman and Emily Purnell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Water Cycle 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 a diagram of the water cycle, evaporation would be depicted as…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Water drops falling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Lakes, streams, &amp; groundwater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>
                <a:solidFill>
                  <a:srgbClr val="FF0000"/>
                </a:solidFill>
              </a:rPr>
              <a:t>Water vapor rising into the air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Clouds in the sky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Water droplets rise into the air and form clouds. What is this process called?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Evaporation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Transpiration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Precipitation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>
                <a:solidFill>
                  <a:srgbClr val="FF0000"/>
                </a:solidFill>
              </a:rPr>
              <a:t>Condensation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are the 3 critical processes that are part of the water cycle?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Evaporation, Transpiration, &amp; Respiration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Evaporation, Precipitation, &amp; Condensation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Evaporation, Condensation, &amp; Humidity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Evaporation, Condensation, &amp; Transpiration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Moisture that falls to the ground in the form of ice, sleet, rain, or snow is called what?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Condensation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Vapors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Precipitation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Evaporation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condensation occurs, water changes from…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AutoNum type="alphaUcPeriod"/>
            </a:pPr>
            <a:r>
              <a:rPr lang="en-US" dirty="0" smtClean="0"/>
              <a:t>Solid to Liquid</a:t>
            </a:r>
          </a:p>
          <a:p>
            <a:pPr marL="514350" indent="-514350">
              <a:buAutoNum type="alphaUcPeriod"/>
            </a:pPr>
            <a:endParaRPr lang="en-US" dirty="0" smtClean="0"/>
          </a:p>
          <a:p>
            <a:pPr marL="514350" indent="-514350">
              <a:buAutoNum type="alphaUcPeriod"/>
            </a:pPr>
            <a:r>
              <a:rPr lang="en-US" dirty="0" smtClean="0"/>
              <a:t>Liquid to Vapor</a:t>
            </a:r>
          </a:p>
          <a:p>
            <a:pPr marL="514350" indent="-514350">
              <a:buAutoNum type="alphaUcPeriod"/>
            </a:pPr>
            <a:endParaRPr lang="en-US" dirty="0" smtClean="0"/>
          </a:p>
          <a:p>
            <a:pPr marL="514350" indent="-514350">
              <a:buAutoNum type="alphaUcPeriod"/>
            </a:pPr>
            <a:r>
              <a:rPr lang="en-US" dirty="0" smtClean="0"/>
              <a:t>Vapor to Liquid</a:t>
            </a:r>
          </a:p>
          <a:p>
            <a:pPr marL="514350" indent="-514350">
              <a:buAutoNum type="alphaUcPeriod"/>
            </a:pPr>
            <a:endParaRPr lang="en-US" dirty="0" smtClean="0"/>
          </a:p>
          <a:p>
            <a:pPr marL="514350" indent="-514350">
              <a:buAutoNum type="alphaUcPeriod"/>
            </a:pPr>
            <a:r>
              <a:rPr lang="en-US" dirty="0" smtClean="0"/>
              <a:t>Vapor to Solid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 a diagram of the water cycle, evaporation would be depicted as…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Water drops falling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Lakes, streams, &amp; groundwater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Water vapor rising into the air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Clouds in the sky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Water droplets rise into the air and form clouds. What is this process called?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Evaporation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Transpiration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Precipitation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Condensation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are the 3 critical processes that are part of the water cycle?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Evaporation, Transpiration, &amp; Respiration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>
                <a:solidFill>
                  <a:srgbClr val="FF0000"/>
                </a:solidFill>
              </a:rPr>
              <a:t>Evaporation, Precipitation, &amp; Condensation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Evaporation, Condensation, &amp; Humidity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Evaporation, Condensation, &amp; Transpiration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Moisture that falls to the ground in the form of ice, sleet, rain, or snow is called what?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Condensation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Vapors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>
                <a:solidFill>
                  <a:srgbClr val="FF0000"/>
                </a:solidFill>
              </a:rPr>
              <a:t>Precipitation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Evaporation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condensation occurs, water changes from…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AutoNum type="alphaUcPeriod"/>
            </a:pPr>
            <a:r>
              <a:rPr lang="en-US" dirty="0" smtClean="0"/>
              <a:t>Solid to Liquid</a:t>
            </a:r>
          </a:p>
          <a:p>
            <a:pPr marL="514350" indent="-514350">
              <a:buAutoNum type="alphaUcPeriod"/>
            </a:pPr>
            <a:endParaRPr lang="en-US" dirty="0" smtClean="0"/>
          </a:p>
          <a:p>
            <a:pPr marL="514350" indent="-514350">
              <a:buAutoNum type="alphaUcPeriod"/>
            </a:pPr>
            <a:r>
              <a:rPr lang="en-US" dirty="0" smtClean="0"/>
              <a:t>Liquid to Vapor</a:t>
            </a:r>
          </a:p>
          <a:p>
            <a:pPr marL="514350" indent="-514350">
              <a:buAutoNum type="alphaUcPeriod"/>
            </a:pPr>
            <a:endParaRPr lang="en-US" dirty="0" smtClean="0"/>
          </a:p>
          <a:p>
            <a:pPr marL="514350" indent="-514350">
              <a:buAutoNum type="alphaUcPeriod"/>
            </a:pPr>
            <a:r>
              <a:rPr lang="en-US" dirty="0" smtClean="0">
                <a:solidFill>
                  <a:srgbClr val="FF0000"/>
                </a:solidFill>
              </a:rPr>
              <a:t>Vapor to Liquid</a:t>
            </a:r>
          </a:p>
          <a:p>
            <a:pPr marL="514350" indent="-514350">
              <a:buAutoNum type="alphaUcPeriod"/>
            </a:pPr>
            <a:endParaRPr lang="en-US" dirty="0" smtClean="0"/>
          </a:p>
          <a:p>
            <a:pPr marL="514350" indent="-514350">
              <a:buAutoNum type="alphaUcPeriod"/>
            </a:pPr>
            <a:r>
              <a:rPr lang="en-US" dirty="0" smtClean="0"/>
              <a:t>Vapor to Solid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139</TotalTime>
  <Words>282</Words>
  <Application>Microsoft Office PowerPoint</Application>
  <PresentationFormat>On-screen Show (4:3)</PresentationFormat>
  <Paragraphs>82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Civic</vt:lpstr>
      <vt:lpstr>The Water Cycle </vt:lpstr>
      <vt:lpstr>What are the 3 critical processes that are part of the water cycle? </vt:lpstr>
      <vt:lpstr>Moisture that falls to the ground in the form of ice, sleet, rain, or snow is called what?</vt:lpstr>
      <vt:lpstr>When condensation occurs, water changes from…</vt:lpstr>
      <vt:lpstr>In a diagram of the water cycle, evaporation would be depicted as…</vt:lpstr>
      <vt:lpstr>Water droplets rise into the air and form clouds. What is this process called?</vt:lpstr>
      <vt:lpstr>What are the 3 critical processes that are part of the water cycle? </vt:lpstr>
      <vt:lpstr>Moisture that falls to the ground in the form of ice, sleet, rain, or snow is called what?</vt:lpstr>
      <vt:lpstr>When condensation occurs, water changes from…</vt:lpstr>
      <vt:lpstr>In a diagram of the water cycle, evaporation would be depicted as…</vt:lpstr>
      <vt:lpstr>Water droplets rise into the air and form clouds. What is this process called?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Water Cycle</dc:title>
  <dc:creator>Emily Christine Purnell</dc:creator>
  <cp:lastModifiedBy>Emily Christine Purnell</cp:lastModifiedBy>
  <cp:revision>8</cp:revision>
  <dcterms:created xsi:type="dcterms:W3CDTF">2012-02-29T04:32:12Z</dcterms:created>
  <dcterms:modified xsi:type="dcterms:W3CDTF">2012-02-29T06:51:18Z</dcterms:modified>
</cp:coreProperties>
</file>